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B0604020202020204"/>
      <p:regular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err="1">
                <a:solidFill>
                  <a:srgbClr val="656E77"/>
                </a:solidFill>
                <a:latin typeface="Roboto"/>
                <a:ea typeface="Roboto"/>
                <a:cs typeface="Roboto"/>
                <a:sym typeface="Roboto"/>
              </a:rPr>
              <a:t>Ghangas</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Dheeraj</a:t>
            </a: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75773" y="1907785"/>
            <a:ext cx="7209335" cy="4678204"/>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242298" y="3028890"/>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2367</TotalTime>
  <Words>1449</Words>
  <Application>Microsoft Office PowerPoint</Application>
  <PresentationFormat>Widescreen</PresentationFormat>
  <Paragraphs>133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Helvetica Neue</vt:lpstr>
      <vt:lpstr>Roboto</vt:lpstr>
      <vt:lpstr>Century Gothic</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Dheeraj Ghangas</cp:lastModifiedBy>
  <cp:revision>91</cp:revision>
  <dcterms:modified xsi:type="dcterms:W3CDTF">2020-03-01T01:39:01Z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